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6934A-6D03-4E44-A064-FCAC7F75F5C5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D7DB-23A4-4609-80AD-39C6BEA0C6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6934A-6D03-4E44-A064-FCAC7F75F5C5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D7DB-23A4-4609-80AD-39C6BEA0C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6934A-6D03-4E44-A064-FCAC7F75F5C5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D7DB-23A4-4609-80AD-39C6BEA0C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6934A-6D03-4E44-A064-FCAC7F75F5C5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D7DB-23A4-4609-80AD-39C6BEA0C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6934A-6D03-4E44-A064-FCAC7F75F5C5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D7DB-23A4-4609-80AD-39C6BEA0C6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6934A-6D03-4E44-A064-FCAC7F75F5C5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D7DB-23A4-4609-80AD-39C6BEA0C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6934A-6D03-4E44-A064-FCAC7F75F5C5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D7DB-23A4-4609-80AD-39C6BEA0C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6934A-6D03-4E44-A064-FCAC7F75F5C5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D7DB-23A4-4609-80AD-39C6BEA0C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6934A-6D03-4E44-A064-FCAC7F75F5C5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D7DB-23A4-4609-80AD-39C6BEA0C6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6934A-6D03-4E44-A064-FCAC7F75F5C5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D7DB-23A4-4609-80AD-39C6BEA0C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6934A-6D03-4E44-A064-FCAC7F75F5C5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D7DB-23A4-4609-80AD-39C6BEA0C6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F66934A-6D03-4E44-A064-FCAC7F75F5C5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854D7DB-23A4-4609-80AD-39C6BEA0C6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Organizations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Corporate Mergers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 smtClean="0">
                <a:solidFill>
                  <a:schemeClr val="accent2"/>
                </a:solidFill>
              </a:rPr>
              <a:t>Horizontal mergers</a:t>
            </a:r>
            <a:r>
              <a:rPr lang="en-US" altLang="en-US" sz="3600" dirty="0" smtClean="0"/>
              <a:t> combine two or more firms competing in the same market with the same good or service.</a:t>
            </a:r>
          </a:p>
          <a:p>
            <a:pPr>
              <a:buNone/>
            </a:pPr>
            <a:r>
              <a:rPr lang="en-US" sz="3600" dirty="0" smtClean="0"/>
              <a:t>Examples -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 smtClean="0">
                <a:solidFill>
                  <a:schemeClr val="accent2"/>
                </a:solidFill>
              </a:rPr>
              <a:t>Vertical mergers</a:t>
            </a:r>
            <a:r>
              <a:rPr lang="en-US" altLang="en-US" sz="3600" dirty="0" smtClean="0"/>
              <a:t> combine two or more firms involved in different stages of producing the same good or service</a:t>
            </a:r>
          </a:p>
          <a:p>
            <a:r>
              <a:rPr lang="en-US" sz="3600" dirty="0" smtClean="0"/>
              <a:t>Examples -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 smtClean="0"/>
              <a:t>A </a:t>
            </a:r>
            <a:r>
              <a:rPr lang="en-US" altLang="en-US" sz="3600" dirty="0" smtClean="0">
                <a:solidFill>
                  <a:schemeClr val="accent2"/>
                </a:solidFill>
              </a:rPr>
              <a:t>conglomerate</a:t>
            </a:r>
            <a:r>
              <a:rPr lang="en-US" altLang="en-US" sz="3600" dirty="0" smtClean="0"/>
              <a:t> is a business combination merging more than three businesses that make unrelated products. </a:t>
            </a:r>
          </a:p>
          <a:p>
            <a:r>
              <a:rPr lang="en-US" sz="3600" dirty="0" smtClean="0"/>
              <a:t>Examples -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altLang="en-US" sz="3600" b="1" dirty="0" smtClean="0">
                <a:solidFill>
                  <a:schemeClr val="accent2"/>
                </a:solidFill>
              </a:rPr>
              <a:t>Multinational corporations (MNCs)</a:t>
            </a:r>
            <a:r>
              <a:rPr kumimoji="0" lang="en-US" altLang="en-US" sz="3600" b="1" dirty="0" smtClean="0"/>
              <a:t> are large corporations headquartered in one country that have subsidiaries throughout the world. </a:t>
            </a:r>
          </a:p>
          <a:p>
            <a:r>
              <a:rPr lang="en-US" dirty="0" smtClean="0"/>
              <a:t>Advantages – </a:t>
            </a:r>
          </a:p>
          <a:p>
            <a:r>
              <a:rPr lang="en-US" dirty="0" smtClean="0"/>
              <a:t>Disadvantages-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isney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2514599" y="120025"/>
            <a:ext cx="4693557" cy="612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Business Franchises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>
                <a:solidFill>
                  <a:srgbClr val="2F0C88"/>
                </a:solidFill>
              </a:rPr>
              <a:t>Advantages of Business Franchises</a:t>
            </a:r>
            <a:endParaRPr lang="en-US" altLang="en-US" dirty="0" smtClean="0"/>
          </a:p>
          <a:p>
            <a:pPr marL="334963" lvl="1" indent="-220663">
              <a:buFontTx/>
              <a:buChar char="•"/>
            </a:pPr>
            <a:r>
              <a:rPr lang="en-US" altLang="en-US" sz="3200" dirty="0" smtClean="0"/>
              <a:t>Management training and support</a:t>
            </a:r>
          </a:p>
          <a:p>
            <a:pPr marL="334963" lvl="1" indent="-220663">
              <a:buFontTx/>
              <a:buChar char="•"/>
            </a:pPr>
            <a:r>
              <a:rPr lang="en-US" altLang="en-US" sz="3200" dirty="0" smtClean="0"/>
              <a:t>Standardized quality	</a:t>
            </a:r>
          </a:p>
          <a:p>
            <a:pPr marL="334963" lvl="1" indent="-220663">
              <a:buFontTx/>
              <a:buChar char="•"/>
            </a:pPr>
            <a:r>
              <a:rPr lang="en-US" altLang="en-US" sz="3200" dirty="0" smtClean="0"/>
              <a:t>National advertising programs</a:t>
            </a:r>
          </a:p>
          <a:p>
            <a:pPr marL="334963" lvl="1" indent="-220663">
              <a:buFontTx/>
              <a:buChar char="•"/>
            </a:pPr>
            <a:r>
              <a:rPr lang="en-US" altLang="en-US" sz="3200" dirty="0" smtClean="0"/>
              <a:t>Financial assistance</a:t>
            </a:r>
          </a:p>
          <a:p>
            <a:pPr marL="334963" lvl="1" indent="-220663">
              <a:buFontTx/>
              <a:buChar char="•"/>
            </a:pPr>
            <a:r>
              <a:rPr lang="en-US" altLang="en-US" sz="3200" dirty="0" smtClean="0"/>
              <a:t>Centralized buying power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>
                <a:solidFill>
                  <a:srgbClr val="2F0C88"/>
                </a:solidFill>
              </a:rPr>
              <a:t>Disadvantages of Business Franchises</a:t>
            </a:r>
            <a:endParaRPr lang="en-US" altLang="en-US" dirty="0" smtClean="0"/>
          </a:p>
          <a:p>
            <a:pPr marL="336550" lvl="1" indent="-220663">
              <a:buFontTx/>
              <a:buChar char="•"/>
            </a:pPr>
            <a:r>
              <a:rPr lang="en-US" altLang="en-US" sz="3200" dirty="0" smtClean="0"/>
              <a:t>High franchising fees and royalties</a:t>
            </a:r>
          </a:p>
          <a:p>
            <a:pPr marL="336550" lvl="1" indent="-220663">
              <a:buFontTx/>
              <a:buChar char="•"/>
            </a:pPr>
            <a:r>
              <a:rPr lang="en-US" altLang="en-US" sz="3200" dirty="0" smtClean="0"/>
              <a:t>Strict operating standards</a:t>
            </a:r>
          </a:p>
          <a:p>
            <a:pPr marL="336550" lvl="1" indent="-220663">
              <a:buFontTx/>
              <a:buChar char="•"/>
            </a:pPr>
            <a:r>
              <a:rPr lang="en-US" altLang="en-US" sz="3200" dirty="0" smtClean="0"/>
              <a:t>Purchasing restrictions</a:t>
            </a:r>
          </a:p>
          <a:p>
            <a:pPr marL="336550" lvl="1" indent="-220663">
              <a:buFontTx/>
              <a:buChar char="•"/>
            </a:pPr>
            <a:r>
              <a:rPr lang="en-US" altLang="en-US" sz="3200" dirty="0" smtClean="0"/>
              <a:t>Limited product line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420</TotalTime>
  <Words>118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Business Organizations</vt:lpstr>
      <vt:lpstr>Corporate Mergers</vt:lpstr>
      <vt:lpstr>Slide 3</vt:lpstr>
      <vt:lpstr>Slide 4</vt:lpstr>
      <vt:lpstr>MNCs</vt:lpstr>
      <vt:lpstr>Slide 6</vt:lpstr>
      <vt:lpstr>Business Franchises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Organizations</dc:title>
  <dc:creator>User</dc:creator>
  <cp:lastModifiedBy>User</cp:lastModifiedBy>
  <cp:revision>8</cp:revision>
  <dcterms:created xsi:type="dcterms:W3CDTF">2011-10-19T21:55:41Z</dcterms:created>
  <dcterms:modified xsi:type="dcterms:W3CDTF">2012-10-26T16:38:05Z</dcterms:modified>
</cp:coreProperties>
</file>