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76" r:id="rId5"/>
    <p:sldId id="284" r:id="rId6"/>
    <p:sldId id="285" r:id="rId7"/>
    <p:sldId id="289" r:id="rId8"/>
    <p:sldId id="290" r:id="rId9"/>
    <p:sldId id="277" r:id="rId10"/>
    <p:sldId id="279" r:id="rId11"/>
    <p:sldId id="275" r:id="rId12"/>
    <p:sldId id="261" r:id="rId13"/>
    <p:sldId id="260" r:id="rId14"/>
    <p:sldId id="265" r:id="rId15"/>
    <p:sldId id="274" r:id="rId16"/>
    <p:sldId id="266" r:id="rId17"/>
    <p:sldId id="267" r:id="rId18"/>
    <p:sldId id="286" r:id="rId19"/>
    <p:sldId id="293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12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7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3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7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0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6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5/15/18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0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5/15/18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0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5/15/18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4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0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52AA-2C4D-40F3-B1CF-30E3FFB516C2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3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vols.pt/qTvq3B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stlakenation.com/index.php/home/athletic-form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anesisd.rankonesport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hsbbonnecarre.weebl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hsbbonnecarre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2018 Westlake</a:t>
            </a:r>
            <a:br>
              <a:rPr lang="en-US" sz="9600" b="1" dirty="0">
                <a:solidFill>
                  <a:srgbClr val="FF0000"/>
                </a:solidFill>
              </a:rPr>
            </a:br>
            <a:r>
              <a:rPr lang="en-US" sz="9600" b="1" dirty="0">
                <a:solidFill>
                  <a:srgbClr val="FF0000"/>
                </a:solidFill>
              </a:rPr>
              <a:t>Cross Country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81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July 31</a:t>
            </a:r>
            <a:r>
              <a:rPr lang="en-US" baseline="30000" dirty="0"/>
              <a:t>st</a:t>
            </a:r>
            <a:r>
              <a:rPr lang="en-US" dirty="0"/>
              <a:t> – First Practice</a:t>
            </a:r>
          </a:p>
          <a:p>
            <a:pPr lvl="1"/>
            <a:r>
              <a:rPr lang="en-US" dirty="0"/>
              <a:t>Westlake High School – Time Trial for boys and girls teams</a:t>
            </a:r>
          </a:p>
          <a:p>
            <a:pPr lvl="1"/>
            <a:r>
              <a:rPr lang="en-US" dirty="0"/>
              <a:t>Establishing a baseline for our runners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Practice Schedule is on our webpage for dates &amp; locations.  All practices start at 7:00am.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IN SEASON TRAINING</a:t>
            </a:r>
          </a:p>
        </p:txBody>
      </p:sp>
    </p:spTree>
    <p:extLst>
      <p:ext uri="{BB962C8B-B14F-4D97-AF65-F5344CB8AC3E}">
        <p14:creationId xmlns:p14="http://schemas.microsoft.com/office/powerpoint/2010/main" val="3177760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Yippeee</a:t>
            </a:r>
            <a:r>
              <a:rPr lang="en-US" dirty="0"/>
              <a:t>!!! </a:t>
            </a:r>
          </a:p>
          <a:p>
            <a:pPr lvl="1"/>
            <a:r>
              <a:rPr lang="en-US" dirty="0"/>
              <a:t>Trimester rotation</a:t>
            </a:r>
          </a:p>
          <a:p>
            <a:pPr lvl="1"/>
            <a:endParaRPr lang="en-US" dirty="0"/>
          </a:p>
          <a:p>
            <a:r>
              <a:rPr lang="en-US" dirty="0"/>
              <a:t>Travel from </a:t>
            </a:r>
            <a:r>
              <a:rPr lang="en-US" dirty="0" err="1"/>
              <a:t>Zilker</a:t>
            </a:r>
            <a:r>
              <a:rPr lang="en-US" dirty="0"/>
              <a:t> Park</a:t>
            </a:r>
          </a:p>
          <a:p>
            <a:pPr lvl="1"/>
            <a:r>
              <a:rPr lang="en-US" dirty="0"/>
              <a:t>Students carpool back to school</a:t>
            </a:r>
          </a:p>
          <a:p>
            <a:pPr lvl="1"/>
            <a:r>
              <a:rPr lang="en-US" dirty="0"/>
              <a:t>Bus will be available at </a:t>
            </a:r>
            <a:r>
              <a:rPr lang="en-US" dirty="0" err="1"/>
              <a:t>Zilker</a:t>
            </a:r>
            <a:r>
              <a:rPr lang="en-US" dirty="0"/>
              <a:t> each morning to drive kids back to school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DRIVING &amp; PARKING</a:t>
            </a:r>
          </a:p>
        </p:txBody>
      </p:sp>
    </p:spTree>
    <p:extLst>
      <p:ext uri="{BB962C8B-B14F-4D97-AF65-F5344CB8AC3E}">
        <p14:creationId xmlns:p14="http://schemas.microsoft.com/office/powerpoint/2010/main" val="4114963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"/>
            <a:ext cx="8305800" cy="6400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Meet Schedule 2018 </a:t>
            </a:r>
            <a:r>
              <a:rPr lang="en-US" altLang="en-US" b="1" dirty="0" err="1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Tenative</a:t>
            </a:r>
            <a:endParaRPr lang="en-US" altLang="en-US" b="1" dirty="0">
              <a:solidFill>
                <a:srgbClr val="00284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b="1" dirty="0">
              <a:solidFill>
                <a:srgbClr val="00284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b="1" dirty="0">
              <a:solidFill>
                <a:srgbClr val="00284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July 31st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First Day of Practice - WHS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7:00 am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 mile time trial </a:t>
            </a:r>
            <a:endParaRPr lang="en-US" altLang="en-US" sz="14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August 10th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Practice at Old Settlers Park</a:t>
            </a:r>
            <a:b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August 17th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Tri-Meet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Brushy Creek Park</a:t>
            </a:r>
            <a:b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August 24th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Vista Ridge Invitational - </a:t>
            </a:r>
            <a:r>
              <a:rPr lang="en-US" altLang="en-US" b="1" dirty="0" err="1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NonTop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14 </a:t>
            </a:r>
            <a:endParaRPr lang="en-US" altLang="en-US" sz="14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August 24th (F)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Friday Night Lights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Top 14 - Woodlands </a:t>
            </a:r>
            <a:endParaRPr lang="en-US" altLang="en-US" sz="14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August 31st (F)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Chap Invitational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Metropolitan Park - Del Valle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All Athletes</a:t>
            </a:r>
            <a:endParaRPr lang="en-US" altLang="en-US" sz="14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September 7</a:t>
            </a:r>
            <a:r>
              <a:rPr lang="en-US" altLang="en-US" b="1" baseline="30000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Midway Invitational top 14</a:t>
            </a:r>
            <a:b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September 8th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St. Andrews - All Athletes</a:t>
            </a:r>
            <a:b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September 15th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Cedar Park -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All Athletes</a:t>
            </a:r>
            <a:b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September 23rd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Islander Splash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Regional Course - Top 14 </a:t>
            </a:r>
            <a:endParaRPr lang="en-US" altLang="en-US" sz="14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September 30th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McNeil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Old Settlers Park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All Athletes</a:t>
            </a:r>
            <a:b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October 9th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District Meet - Old Settlers Park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All Athletes </a:t>
            </a:r>
            <a:endParaRPr lang="en-US" altLang="en-US" sz="14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October 23rd (Mon)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Region IV XC Meet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TOP 7</a:t>
            </a:r>
            <a:b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November 3rd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State - Qualifiers</a:t>
            </a:r>
            <a:b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November 17th </a:t>
            </a:r>
            <a:r>
              <a:rPr lang="en-US" altLang="en-US" b="1" dirty="0">
                <a:solidFill>
                  <a:srgbClr val="00284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altLang="en-US" b="1" dirty="0">
                <a:solidFill>
                  <a:srgbClr val="00284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Nike Cross Regionals - Woodlands 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u="heavy" dirty="0">
              <a:solidFill>
                <a:srgbClr val="FF0000"/>
              </a:solidFill>
              <a:uFill>
                <a:solidFill>
                  <a:srgbClr val="0070C0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672240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Fee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$40</a:t>
            </a:r>
          </a:p>
          <a:p>
            <a:pPr lvl="1"/>
            <a:r>
              <a:rPr lang="en-US" dirty="0"/>
              <a:t>Snacks after Meets &amp; Travel</a:t>
            </a:r>
          </a:p>
          <a:p>
            <a:pPr lvl="1"/>
            <a:r>
              <a:rPr lang="en-US" dirty="0"/>
              <a:t>Travel expenses</a:t>
            </a:r>
          </a:p>
          <a:p>
            <a:pPr lvl="1"/>
            <a:r>
              <a:rPr lang="en-US" dirty="0"/>
              <a:t>Banquet for athletes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Please make check payable to Chap Club</a:t>
            </a:r>
          </a:p>
          <a:p>
            <a:pPr lvl="1"/>
            <a:r>
              <a:rPr lang="en-US" dirty="0"/>
              <a:t>Memo line – Boys or Girls XC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12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 Invitational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GOALS:</a:t>
            </a:r>
          </a:p>
          <a:p>
            <a:pPr>
              <a:buFontTx/>
              <a:buChar char="-"/>
            </a:pPr>
            <a:r>
              <a:rPr lang="en-US" dirty="0"/>
              <a:t>Put on a great meet for the kids – Night Race</a:t>
            </a:r>
          </a:p>
          <a:p>
            <a:pPr>
              <a:buFontTx/>
              <a:buChar char="-"/>
            </a:pPr>
            <a:r>
              <a:rPr lang="en-US" dirty="0"/>
              <a:t>Only Home Meet &amp; Fundraiser</a:t>
            </a:r>
          </a:p>
          <a:p>
            <a:pPr>
              <a:buFontTx/>
              <a:buChar char="-"/>
            </a:pPr>
            <a:r>
              <a:rPr lang="en-US" dirty="0"/>
              <a:t>Expectation that all families help at the meet</a:t>
            </a:r>
          </a:p>
          <a:p>
            <a:pPr lvl="1">
              <a:buFontTx/>
              <a:buChar char="-"/>
            </a:pPr>
            <a:r>
              <a:rPr lang="en-US" dirty="0"/>
              <a:t>Set-up</a:t>
            </a:r>
          </a:p>
          <a:p>
            <a:pPr lvl="1">
              <a:buFontTx/>
              <a:buChar char="-"/>
            </a:pPr>
            <a:r>
              <a:rPr lang="en-US" dirty="0"/>
              <a:t>Work a shift during the meet</a:t>
            </a:r>
          </a:p>
          <a:p>
            <a:pPr lvl="1">
              <a:buFontTx/>
              <a:buChar char="-"/>
            </a:pPr>
            <a:r>
              <a:rPr lang="en-US" dirty="0"/>
              <a:t>Clean up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098" name="Picture 2" descr="http://www.mcneiltrackxc.com/images/2011/WChap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428750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770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We're using </a:t>
            </a:r>
            <a:r>
              <a:rPr lang="en-US" dirty="0" err="1"/>
              <a:t>VolunteerSpot</a:t>
            </a:r>
            <a:r>
              <a:rPr lang="en-US" dirty="0"/>
              <a:t> to organize our upcoming CHAP INVITATIONAL Sign-ups.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Here's how it works in 3 easy steps: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Click this link to see our Sign-Up on </a:t>
            </a:r>
            <a:r>
              <a:rPr lang="en-US" dirty="0" err="1"/>
              <a:t>VolunteerSpot</a:t>
            </a:r>
            <a:r>
              <a:rPr lang="en-US" dirty="0"/>
              <a:t>: </a:t>
            </a:r>
            <a:r>
              <a:rPr lang="en-US" dirty="0">
                <a:hlinkClick r:id="rId2"/>
              </a:rPr>
              <a:t>http://vols.pt/qTvq3B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Review the options listed and choose the spot(s) you like.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Sign up! It's Easy - you will NOT need to register an account or keep a password on </a:t>
            </a:r>
            <a:r>
              <a:rPr lang="en-US" dirty="0" err="1"/>
              <a:t>VolunteerSpot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/>
              <a:t>Note: </a:t>
            </a:r>
            <a:r>
              <a:rPr lang="en-US" dirty="0" err="1"/>
              <a:t>VolunteerSpot</a:t>
            </a:r>
            <a:r>
              <a:rPr lang="en-US" dirty="0"/>
              <a:t> does not share your email address with anyone. If you prefer not to use your email address, please contact me and I can sign you up manually.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97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– Chap Invitational</a:t>
            </a:r>
          </a:p>
        </p:txBody>
      </p:sp>
      <p:pic>
        <p:nvPicPr>
          <p:cNvPr id="1026" name="Picture 2" descr="http://www.hindustantimes.com/Images/popup/2014/3/traffi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334125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416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r>
              <a:rPr lang="en-US" dirty="0"/>
              <a:t>ACL Music Festival</a:t>
            </a:r>
            <a:br>
              <a:rPr lang="en-US" dirty="0"/>
            </a:br>
            <a:r>
              <a:rPr lang="en-US" dirty="0"/>
              <a:t>National Holiday in Texas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October 5-7………..October 12-14</a:t>
            </a:r>
          </a:p>
          <a:p>
            <a:r>
              <a:rPr lang="en-US" dirty="0"/>
              <a:t>District October 9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Please stay away from the 1</a:t>
            </a:r>
            <a:r>
              <a:rPr lang="en-US" baseline="30000" dirty="0"/>
              <a:t>st</a:t>
            </a:r>
            <a:r>
              <a:rPr lang="en-US" dirty="0"/>
              <a:t> weekend</a:t>
            </a:r>
          </a:p>
          <a:p>
            <a:pPr lvl="1"/>
            <a:r>
              <a:rPr lang="en-US" dirty="0"/>
              <a:t>FR/JV </a:t>
            </a:r>
            <a:r>
              <a:rPr lang="mr-IN" dirty="0"/>
              <a:t>–</a:t>
            </a:r>
            <a:r>
              <a:rPr lang="en-US" dirty="0"/>
              <a:t> 2</a:t>
            </a:r>
            <a:r>
              <a:rPr lang="en-US" baseline="30000" dirty="0"/>
              <a:t>nd</a:t>
            </a:r>
            <a:r>
              <a:rPr lang="en-US" dirty="0"/>
              <a:t> weekend </a:t>
            </a:r>
            <a:r>
              <a:rPr lang="mr-IN" dirty="0"/>
              <a:t>–</a:t>
            </a:r>
            <a:r>
              <a:rPr lang="en-US" dirty="0"/>
              <a:t> Have fun</a:t>
            </a:r>
          </a:p>
          <a:p>
            <a:pPr lvl="1"/>
            <a:r>
              <a:rPr lang="en-US" dirty="0"/>
              <a:t>Varsity </a:t>
            </a:r>
            <a:r>
              <a:rPr lang="mr-IN" dirty="0"/>
              <a:t>–</a:t>
            </a:r>
            <a:r>
              <a:rPr lang="en-US" dirty="0"/>
              <a:t> 2</a:t>
            </a:r>
            <a:r>
              <a:rPr lang="en-US" baseline="30000" dirty="0"/>
              <a:t>nd</a:t>
            </a:r>
            <a:r>
              <a:rPr lang="en-US" dirty="0"/>
              <a:t> weekend </a:t>
            </a:r>
            <a:r>
              <a:rPr lang="mr-IN" dirty="0"/>
              <a:t>–</a:t>
            </a:r>
            <a:r>
              <a:rPr lang="en-US" dirty="0"/>
              <a:t> Pick 1 day at most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83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Gear / Uniform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Shorts </a:t>
            </a:r>
          </a:p>
          <a:p>
            <a:r>
              <a:rPr lang="en-US" dirty="0"/>
              <a:t>Appropriate Top</a:t>
            </a:r>
          </a:p>
          <a:p>
            <a:r>
              <a:rPr lang="en-US" dirty="0"/>
              <a:t>Quality pair of running shoes</a:t>
            </a:r>
          </a:p>
          <a:p>
            <a:pPr lvl="1"/>
            <a:r>
              <a:rPr lang="en-US" dirty="0"/>
              <a:t>Spikes </a:t>
            </a:r>
            <a:r>
              <a:rPr lang="en-US" dirty="0" err="1"/>
              <a:t>vs</a:t>
            </a:r>
            <a:r>
              <a:rPr lang="en-US" dirty="0"/>
              <a:t> Flats</a:t>
            </a:r>
          </a:p>
          <a:p>
            <a:r>
              <a:rPr lang="en-US" dirty="0"/>
              <a:t>School Gear</a:t>
            </a:r>
          </a:p>
          <a:p>
            <a:pPr lvl="1"/>
            <a:r>
              <a:rPr lang="en-US" dirty="0"/>
              <a:t>Issued</a:t>
            </a:r>
          </a:p>
          <a:p>
            <a:pPr lvl="1"/>
            <a:r>
              <a:rPr lang="en-US" dirty="0"/>
              <a:t>Ordered </a:t>
            </a:r>
            <a:r>
              <a:rPr lang="mr-IN" dirty="0"/>
              <a:t>–</a:t>
            </a:r>
            <a:r>
              <a:rPr lang="en-US" dirty="0"/>
              <a:t> sweatshirt &amp; shirt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88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Parent </a:t>
            </a:r>
            <a:r>
              <a:rPr lang="mr-IN" dirty="0"/>
              <a:t>–</a:t>
            </a:r>
            <a:r>
              <a:rPr lang="en-US" dirty="0"/>
              <a:t> Moms or Dads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needed please?</a:t>
            </a:r>
          </a:p>
        </p:txBody>
      </p:sp>
    </p:spTree>
    <p:extLst>
      <p:ext uri="{BB962C8B-B14F-4D97-AF65-F5344CB8AC3E}">
        <p14:creationId xmlns:p14="http://schemas.microsoft.com/office/powerpoint/2010/main" val="63250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TO DO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Complete your sports physical by July 31</a:t>
            </a:r>
            <a:r>
              <a:rPr lang="en-US" baseline="30000" dirty="0"/>
              <a:t>st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Complete your Rank One paper work online</a:t>
            </a:r>
          </a:p>
          <a:p>
            <a:pPr marL="514350" indent="-514350">
              <a:buAutoNum type="arabicPeriod"/>
            </a:pPr>
            <a:r>
              <a:rPr lang="en-US" dirty="0"/>
              <a:t>Sign and return your team contract</a:t>
            </a:r>
          </a:p>
          <a:p>
            <a:pPr marL="514350" indent="-514350">
              <a:buAutoNum type="arabicPeriod"/>
            </a:pPr>
            <a:r>
              <a:rPr lang="en-US" dirty="0"/>
              <a:t>Sign up for Remind </a:t>
            </a:r>
            <a:r>
              <a:rPr lang="mr-IN" dirty="0"/>
              <a:t>–</a:t>
            </a:r>
            <a:r>
              <a:rPr lang="en-US" dirty="0"/>
              <a:t> Text service</a:t>
            </a:r>
          </a:p>
          <a:p>
            <a:pPr marL="0" indent="0">
              <a:buNone/>
            </a:pPr>
            <a:r>
              <a:rPr lang="en-US" dirty="0"/>
              <a:t>5.  Have fun, relax and run over the summer</a:t>
            </a:r>
          </a:p>
        </p:txBody>
      </p:sp>
    </p:spTree>
    <p:extLst>
      <p:ext uri="{BB962C8B-B14F-4D97-AF65-F5344CB8AC3E}">
        <p14:creationId xmlns:p14="http://schemas.microsoft.com/office/powerpoint/2010/main" val="716075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4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 Physical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http://www.westlakenation.com/index.php/home/athletic-forms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Link for digital copy of sports physical (on the bottom of the page)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Link for </a:t>
            </a:r>
            <a:r>
              <a:rPr lang="en-US" dirty="0" err="1"/>
              <a:t>Rankone</a:t>
            </a:r>
            <a:r>
              <a:rPr lang="en-US" dirty="0"/>
              <a:t> sport at the top</a:t>
            </a:r>
          </a:p>
        </p:txBody>
      </p:sp>
    </p:spTree>
    <p:extLst>
      <p:ext uri="{BB962C8B-B14F-4D97-AF65-F5344CB8AC3E}">
        <p14:creationId xmlns:p14="http://schemas.microsoft.com/office/powerpoint/2010/main" val="540626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July 31</a:t>
            </a:r>
            <a:r>
              <a:rPr lang="en-US" baseline="30000" dirty="0"/>
              <a:t>st</a:t>
            </a:r>
            <a:r>
              <a:rPr lang="en-US" dirty="0"/>
              <a:t> – First Day of Practice @ WHS</a:t>
            </a:r>
          </a:p>
          <a:p>
            <a:pPr lvl="1"/>
            <a:r>
              <a:rPr lang="en-US" dirty="0"/>
              <a:t>RANK ONE ATHLETICS</a:t>
            </a:r>
          </a:p>
          <a:p>
            <a:pPr lvl="2"/>
            <a:r>
              <a:rPr lang="en-US" dirty="0">
                <a:hlinkClick r:id="rId2"/>
              </a:rPr>
              <a:t>https://eanesisd.rankonesport.com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952" y="3581400"/>
            <a:ext cx="3757612" cy="266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PAPER WORK</a:t>
            </a:r>
          </a:p>
        </p:txBody>
      </p:sp>
    </p:spTree>
    <p:extLst>
      <p:ext uri="{BB962C8B-B14F-4D97-AF65-F5344CB8AC3E}">
        <p14:creationId xmlns:p14="http://schemas.microsoft.com/office/powerpoint/2010/main" val="92189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Expectations for all our athletes</a:t>
            </a:r>
          </a:p>
          <a:p>
            <a:pPr lvl="1"/>
            <a:r>
              <a:rPr lang="en-US" dirty="0"/>
              <a:t>Eligibility                             -    Behavior</a:t>
            </a:r>
          </a:p>
          <a:p>
            <a:pPr lvl="1"/>
            <a:r>
              <a:rPr lang="en-US" dirty="0"/>
              <a:t>Attendance                         -    Grade</a:t>
            </a:r>
          </a:p>
          <a:p>
            <a:pPr lvl="1"/>
            <a:r>
              <a:rPr lang="en-US" dirty="0"/>
              <a:t>Lockers                                -    Etc…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Team Contract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0"/>
            <a:ext cx="9144000" cy="19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6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athletes and their parents must sign and return the contract by the end of the 1</a:t>
            </a:r>
            <a:r>
              <a:rPr lang="en-US" baseline="30000" dirty="0"/>
              <a:t>st</a:t>
            </a:r>
            <a:r>
              <a:rPr lang="en-US" dirty="0"/>
              <a:t> week of practice</a:t>
            </a:r>
          </a:p>
          <a:p>
            <a:endParaRPr lang="en-US" dirty="0"/>
          </a:p>
          <a:p>
            <a:pPr marL="0" lvl="2" indent="0">
              <a:buNone/>
            </a:pPr>
            <a:r>
              <a:rPr lang="en-US" sz="3200" dirty="0"/>
              <a:t>Boys Contract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http://whsbbonnecarre.weebly.com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Team Contract</a:t>
            </a:r>
          </a:p>
        </p:txBody>
      </p:sp>
    </p:spTree>
    <p:extLst>
      <p:ext uri="{BB962C8B-B14F-4D97-AF65-F5344CB8AC3E}">
        <p14:creationId xmlns:p14="http://schemas.microsoft.com/office/powerpoint/2010/main" val="373596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618" y="1676400"/>
            <a:ext cx="8229600" cy="4525963"/>
          </a:xfrm>
        </p:spPr>
        <p:txBody>
          <a:bodyPr/>
          <a:lstStyle/>
          <a:p>
            <a:r>
              <a:rPr lang="en-US" dirty="0"/>
              <a:t>All team communication is sent through the remind app as an email or text.  No need for downloading an app….….  please sign up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62" y="4267200"/>
            <a:ext cx="725233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REMIND – TEAM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29944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036987"/>
            <a:ext cx="3505200" cy="79193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6" y="8965"/>
            <a:ext cx="9013189" cy="517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638800" y="5638800"/>
            <a:ext cx="3505200" cy="791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/>
              <a:t>BOYS TEAM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-127969" y="5410200"/>
            <a:ext cx="9110663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194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Webpages</a:t>
            </a:r>
          </a:p>
          <a:p>
            <a:pPr lvl="1"/>
            <a:r>
              <a:rPr lang="en-US" dirty="0" err="1"/>
              <a:t>Bonnecarrere</a:t>
            </a:r>
            <a:r>
              <a:rPr lang="en-US" dirty="0"/>
              <a:t> – Boys Team</a:t>
            </a:r>
          </a:p>
          <a:p>
            <a:pPr lvl="2"/>
            <a:r>
              <a:rPr lang="en-US" dirty="0">
                <a:hlinkClick r:id="rId2"/>
              </a:rPr>
              <a:t>http://whsbbonnecarre.weebly.com</a:t>
            </a:r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ALL IMPORTANT MEET &amp; PRACTICE INFO</a:t>
            </a:r>
          </a:p>
        </p:txBody>
      </p:sp>
    </p:spTree>
    <p:extLst>
      <p:ext uri="{BB962C8B-B14F-4D97-AF65-F5344CB8AC3E}">
        <p14:creationId xmlns:p14="http://schemas.microsoft.com/office/powerpoint/2010/main" val="1854967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4244</TotalTime>
  <Words>453</Words>
  <Application>Microsoft Macintosh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Mangal</vt:lpstr>
      <vt:lpstr>Times New Roman</vt:lpstr>
      <vt:lpstr>Office Theme</vt:lpstr>
      <vt:lpstr>2018 Westlake Cross Country</vt:lpstr>
      <vt:lpstr>TO DO LIST</vt:lpstr>
      <vt:lpstr>Sports Physical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IMPORTANT MEET &amp; PRACTICE INFO</vt:lpstr>
      <vt:lpstr>PowerPoint Presentation</vt:lpstr>
      <vt:lpstr>DRIVING &amp; PARKING</vt:lpstr>
      <vt:lpstr>PowerPoint Presentation</vt:lpstr>
      <vt:lpstr>Team Fee</vt:lpstr>
      <vt:lpstr>Chap Invitational </vt:lpstr>
      <vt:lpstr>PowerPoint Presentation</vt:lpstr>
      <vt:lpstr>Traffic – Chap Invitational</vt:lpstr>
      <vt:lpstr>ACL Music Festival National Holiday in Texas</vt:lpstr>
      <vt:lpstr>Running Gear / Uniform</vt:lpstr>
      <vt:lpstr>Team Parent – Moms or Dads</vt:lpstr>
      <vt:lpstr>QUESTIONS?</vt:lpstr>
    </vt:vector>
  </TitlesOfParts>
  <Company>Eanes ISD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Cross Country Season</dc:title>
  <dc:creator>Windows User</dc:creator>
  <cp:lastModifiedBy>Microsoft Office User</cp:lastModifiedBy>
  <cp:revision>52</cp:revision>
  <dcterms:created xsi:type="dcterms:W3CDTF">2015-08-18T02:31:51Z</dcterms:created>
  <dcterms:modified xsi:type="dcterms:W3CDTF">2018-05-16T00:08:02Z</dcterms:modified>
</cp:coreProperties>
</file>