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76" r:id="rId5"/>
    <p:sldId id="284" r:id="rId6"/>
    <p:sldId id="285" r:id="rId7"/>
    <p:sldId id="289" r:id="rId8"/>
    <p:sldId id="290" r:id="rId9"/>
    <p:sldId id="277" r:id="rId10"/>
    <p:sldId id="279" r:id="rId11"/>
    <p:sldId id="275" r:id="rId12"/>
    <p:sldId id="261" r:id="rId13"/>
    <p:sldId id="260" r:id="rId14"/>
    <p:sldId id="286" r:id="rId15"/>
    <p:sldId id="293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>
      <p:cViewPr varScale="1">
        <p:scale>
          <a:sx n="107" d="100"/>
          <a:sy n="107" d="100"/>
        </p:scale>
        <p:origin x="5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7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3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7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0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6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0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0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0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52AA-2C4D-40F3-B1CF-30E3FFB516C2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8F4C-F818-4C73-8049-241FC316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stlakenation.com/index.php/home/athletic-form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anesisd.rankonespor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hsbbonnecarre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2019 Westlake</a:t>
            </a:r>
            <a:br>
              <a:rPr lang="en-US" sz="9600" b="1" dirty="0">
                <a:solidFill>
                  <a:srgbClr val="FF0000"/>
                </a:solidFill>
              </a:rPr>
            </a:br>
            <a:r>
              <a:rPr lang="en-US" sz="9600" b="1" dirty="0">
                <a:solidFill>
                  <a:srgbClr val="FF0000"/>
                </a:solidFill>
              </a:rPr>
              <a:t>Girls Track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81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 5th – First Practice</a:t>
            </a:r>
          </a:p>
          <a:p>
            <a:pPr lvl="1"/>
            <a:r>
              <a:rPr lang="en-US" dirty="0"/>
              <a:t>Westlake High School </a:t>
            </a:r>
          </a:p>
          <a:p>
            <a:pPr lvl="1"/>
            <a:r>
              <a:rPr lang="en-US" dirty="0"/>
              <a:t>Establishing a baseline for our runners</a:t>
            </a:r>
          </a:p>
          <a:p>
            <a:r>
              <a:rPr lang="en-US" dirty="0"/>
              <a:t>Practice Schedule is on our webpage for dates &amp; locations.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IN SEASON TRAINING</a:t>
            </a:r>
          </a:p>
        </p:txBody>
      </p:sp>
    </p:spTree>
    <p:extLst>
      <p:ext uri="{BB962C8B-B14F-4D97-AF65-F5344CB8AC3E}">
        <p14:creationId xmlns:p14="http://schemas.microsoft.com/office/powerpoint/2010/main" val="317776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Yippeee</a:t>
            </a:r>
            <a:r>
              <a:rPr lang="en-US" dirty="0"/>
              <a:t>!!! </a:t>
            </a:r>
          </a:p>
          <a:p>
            <a:pPr lvl="1"/>
            <a:r>
              <a:rPr lang="en-US" dirty="0"/>
              <a:t>Trimester rotation</a:t>
            </a:r>
          </a:p>
          <a:p>
            <a:pPr lvl="1"/>
            <a:endParaRPr lang="en-US" dirty="0"/>
          </a:p>
          <a:p>
            <a:r>
              <a:rPr lang="en-US" dirty="0"/>
              <a:t>Travel from </a:t>
            </a:r>
            <a:r>
              <a:rPr lang="en-US" dirty="0" err="1"/>
              <a:t>Zilker</a:t>
            </a:r>
            <a:r>
              <a:rPr lang="en-US" dirty="0"/>
              <a:t> Park</a:t>
            </a:r>
          </a:p>
          <a:p>
            <a:pPr lvl="1"/>
            <a:r>
              <a:rPr lang="en-US" dirty="0"/>
              <a:t>Students carpool back to school</a:t>
            </a:r>
          </a:p>
          <a:p>
            <a:pPr lvl="1"/>
            <a:r>
              <a:rPr lang="en-US" dirty="0"/>
              <a:t>Bus will be available at </a:t>
            </a:r>
            <a:r>
              <a:rPr lang="en-US" dirty="0" err="1"/>
              <a:t>Zilker</a:t>
            </a:r>
            <a:r>
              <a:rPr lang="en-US" dirty="0"/>
              <a:t> each morning to drive kids back to school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DRIVING &amp; PARKING</a:t>
            </a:r>
          </a:p>
        </p:txBody>
      </p:sp>
    </p:spTree>
    <p:extLst>
      <p:ext uri="{BB962C8B-B14F-4D97-AF65-F5344CB8AC3E}">
        <p14:creationId xmlns:p14="http://schemas.microsoft.com/office/powerpoint/2010/main" val="4114963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Meet Schedule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flipV="1">
            <a:off x="457200" y="-182562"/>
            <a:ext cx="8229600" cy="106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u="heavy" dirty="0">
              <a:solidFill>
                <a:srgbClr val="FF0000"/>
              </a:solidFill>
              <a:uFill>
                <a:solidFill>
                  <a:srgbClr val="0070C0"/>
                </a:solidFill>
              </a:u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097A2EA-D49D-4343-B893-6AB52986C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D8292F6-27D0-3E4A-BF51-3A005D6FF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5511"/>
            <a:ext cx="9144000" cy="52629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2019 Track and Field Schedule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2/7 – Red V. Blue Intra Squad Meet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2/13– JV Meet @ Westlake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2/16 – LT Invitational – Varsity only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2/23 – Chap Relays – Varsity &amp; JV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3/2 – Smithson Valley – Varsity &amp; JV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3/8 – McNeil Invite – Varsity /JV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3/15 &amp; 3/16 – TSU Relays – Varsity only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3/27 – Rouse –  JV and those not running at Texas Relays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3/28-30 – Texas Relays – Varsity Only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4/3&amp;4 – District Meet – Varsity – JV – Fr divisions Del Valle HS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4/17-18 – Area Meet – Converse?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4/26-27 – Regional Meet – Alamo Stadium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5/10-11 – State Track Meet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40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Fee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$40</a:t>
            </a:r>
          </a:p>
          <a:p>
            <a:pPr lvl="1"/>
            <a:r>
              <a:rPr lang="en-US" dirty="0"/>
              <a:t>Snacks after Meets &amp; Travel</a:t>
            </a:r>
          </a:p>
          <a:p>
            <a:pPr lvl="1"/>
            <a:r>
              <a:rPr lang="en-US" dirty="0"/>
              <a:t>Travel expenses</a:t>
            </a:r>
          </a:p>
          <a:p>
            <a:pPr lvl="1"/>
            <a:r>
              <a:rPr lang="en-US" dirty="0"/>
              <a:t>Banquet for athletes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Please make check payable to </a:t>
            </a:r>
            <a:r>
              <a:rPr lang="en-US" dirty="0" err="1"/>
              <a:t>Eanes</a:t>
            </a:r>
            <a:r>
              <a:rPr lang="en-US" dirty="0"/>
              <a:t> ISD</a:t>
            </a:r>
          </a:p>
          <a:p>
            <a:pPr lvl="1"/>
            <a:r>
              <a:rPr lang="en-US" dirty="0"/>
              <a:t>Memo line – Girls Track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12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Gear / Uniform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Shorts </a:t>
            </a:r>
          </a:p>
          <a:p>
            <a:r>
              <a:rPr lang="en-US" dirty="0"/>
              <a:t>Appropriate Top</a:t>
            </a:r>
          </a:p>
          <a:p>
            <a:r>
              <a:rPr lang="en-US" dirty="0"/>
              <a:t>Quality pair of running shoes</a:t>
            </a:r>
          </a:p>
          <a:p>
            <a:pPr marL="457200" lvl="1" indent="0">
              <a:buNone/>
            </a:pPr>
            <a:r>
              <a:rPr lang="en-US" dirty="0"/>
              <a:t>Spikes vs Flats</a:t>
            </a:r>
          </a:p>
          <a:p>
            <a:r>
              <a:rPr lang="en-US" dirty="0"/>
              <a:t>School Gear</a:t>
            </a:r>
          </a:p>
          <a:p>
            <a:pPr lvl="1"/>
            <a:r>
              <a:rPr lang="en-US" dirty="0"/>
              <a:t>Issued</a:t>
            </a:r>
          </a:p>
          <a:p>
            <a:pPr lvl="1"/>
            <a:r>
              <a:rPr lang="en-US" dirty="0"/>
              <a:t>Ordered </a:t>
            </a:r>
            <a:r>
              <a:rPr lang="mr-IN" dirty="0"/>
              <a:t>–</a:t>
            </a:r>
            <a:r>
              <a:rPr lang="en-US" dirty="0"/>
              <a:t> sweatshirt &amp; shirt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88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Parent </a:t>
            </a:r>
            <a:r>
              <a:rPr lang="mr-IN" dirty="0"/>
              <a:t>–</a:t>
            </a:r>
            <a:r>
              <a:rPr lang="en-US" dirty="0"/>
              <a:t> Moms or Dads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needed please?</a:t>
            </a:r>
          </a:p>
        </p:txBody>
      </p:sp>
    </p:spTree>
    <p:extLst>
      <p:ext uri="{BB962C8B-B14F-4D97-AF65-F5344CB8AC3E}">
        <p14:creationId xmlns:p14="http://schemas.microsoft.com/office/powerpoint/2010/main" val="632508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4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TO DO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Complete your sports physical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Complete your Rank One paper work online</a:t>
            </a:r>
          </a:p>
          <a:p>
            <a:pPr marL="514350" indent="-514350">
              <a:buAutoNum type="arabicPeriod"/>
            </a:pPr>
            <a:r>
              <a:rPr lang="en-US" dirty="0"/>
              <a:t>Sign and return your team contract</a:t>
            </a:r>
          </a:p>
          <a:p>
            <a:pPr marL="514350" indent="-514350">
              <a:buAutoNum type="arabicPeriod"/>
            </a:pPr>
            <a:r>
              <a:rPr lang="en-US" dirty="0"/>
              <a:t>Sign up for Remind </a:t>
            </a:r>
            <a:r>
              <a:rPr lang="mr-IN" dirty="0"/>
              <a:t>–</a:t>
            </a:r>
            <a:r>
              <a:rPr lang="en-US" dirty="0"/>
              <a:t> Text service</a:t>
            </a:r>
          </a:p>
          <a:p>
            <a:pPr marL="0" indent="0">
              <a:buNone/>
            </a:pPr>
            <a:r>
              <a:rPr lang="en-US" dirty="0"/>
              <a:t>5. Chap Relays volunteers</a:t>
            </a:r>
          </a:p>
          <a:p>
            <a:pPr marL="0" indent="0">
              <a:buNone/>
            </a:pPr>
            <a:r>
              <a:rPr lang="en-US" dirty="0"/>
              <a:t>6. Girls track sponsors</a:t>
            </a:r>
          </a:p>
        </p:txBody>
      </p:sp>
    </p:spTree>
    <p:extLst>
      <p:ext uri="{BB962C8B-B14F-4D97-AF65-F5344CB8AC3E}">
        <p14:creationId xmlns:p14="http://schemas.microsoft.com/office/powerpoint/2010/main" val="716075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 Physical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http://www.westlakenation.com/index.php/home/athletic-forms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Link for digital copy of sports physical (on the bottom of the page)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Link for </a:t>
            </a:r>
            <a:r>
              <a:rPr lang="en-US" dirty="0" err="1"/>
              <a:t>Rankone</a:t>
            </a:r>
            <a:r>
              <a:rPr lang="en-US" dirty="0"/>
              <a:t> sport at the top</a:t>
            </a:r>
          </a:p>
        </p:txBody>
      </p:sp>
    </p:spTree>
    <p:extLst>
      <p:ext uri="{BB962C8B-B14F-4D97-AF65-F5344CB8AC3E}">
        <p14:creationId xmlns:p14="http://schemas.microsoft.com/office/powerpoint/2010/main" val="540626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July 31</a:t>
            </a:r>
            <a:r>
              <a:rPr lang="en-US" baseline="30000" dirty="0"/>
              <a:t>st</a:t>
            </a:r>
            <a:r>
              <a:rPr lang="en-US" dirty="0"/>
              <a:t> – First Day of Practice @ WHS</a:t>
            </a:r>
          </a:p>
          <a:p>
            <a:pPr lvl="1"/>
            <a:r>
              <a:rPr lang="en-US" dirty="0"/>
              <a:t>RANK ONE ATHLETICS</a:t>
            </a:r>
          </a:p>
          <a:p>
            <a:pPr lvl="2"/>
            <a:r>
              <a:rPr lang="en-US" dirty="0">
                <a:hlinkClick r:id="rId2"/>
              </a:rPr>
              <a:t>https://eanesisd.rankonesport.com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952" y="3581400"/>
            <a:ext cx="3757612" cy="266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PAPER WORK</a:t>
            </a:r>
          </a:p>
        </p:txBody>
      </p:sp>
    </p:spTree>
    <p:extLst>
      <p:ext uri="{BB962C8B-B14F-4D97-AF65-F5344CB8AC3E}">
        <p14:creationId xmlns:p14="http://schemas.microsoft.com/office/powerpoint/2010/main" val="92189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Expectations for all our athletes</a:t>
            </a:r>
          </a:p>
          <a:p>
            <a:pPr lvl="1"/>
            <a:r>
              <a:rPr lang="en-US" dirty="0"/>
              <a:t>Eligibility                             -    Behavior</a:t>
            </a:r>
          </a:p>
          <a:p>
            <a:pPr lvl="1"/>
            <a:r>
              <a:rPr lang="en-US" dirty="0"/>
              <a:t>Attendance                         -    Grade</a:t>
            </a:r>
          </a:p>
          <a:p>
            <a:pPr lvl="1"/>
            <a:r>
              <a:rPr lang="en-US" dirty="0"/>
              <a:t>Lockers                                -    Etc…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Team Contract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63181"/>
            <a:ext cx="9144000" cy="339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6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athletes and their parents must sign and return the contract by the end of the 2nd week of practice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Team Contract</a:t>
            </a:r>
          </a:p>
        </p:txBody>
      </p:sp>
    </p:spTree>
    <p:extLst>
      <p:ext uri="{BB962C8B-B14F-4D97-AF65-F5344CB8AC3E}">
        <p14:creationId xmlns:p14="http://schemas.microsoft.com/office/powerpoint/2010/main" val="373596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618" y="1676400"/>
            <a:ext cx="8229600" cy="4525963"/>
          </a:xfrm>
        </p:spPr>
        <p:txBody>
          <a:bodyPr/>
          <a:lstStyle/>
          <a:p>
            <a:r>
              <a:rPr lang="en-US" dirty="0"/>
              <a:t>All team communication is sent through the remind app as an email or text.  No need for downloading an app….….  please sign up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2" y="4267200"/>
            <a:ext cx="725233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REMIND – TEAM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29944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413FF11D-35BF-4D47-8EC7-4FCB7EBE9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0010"/>
            <a:ext cx="725233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66D713-9F9A-9640-B36D-48C7AA7A959B}"/>
              </a:ext>
            </a:extLst>
          </p:cNvPr>
          <p:cNvSpPr txBox="1"/>
          <p:nvPr/>
        </p:nvSpPr>
        <p:spPr>
          <a:xfrm>
            <a:off x="1143000" y="2590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81010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81A2CC-161C-9143-AA1F-C60F7CC56099}"/>
              </a:ext>
            </a:extLst>
          </p:cNvPr>
          <p:cNvSpPr txBox="1"/>
          <p:nvPr/>
        </p:nvSpPr>
        <p:spPr>
          <a:xfrm>
            <a:off x="1117270" y="3410999"/>
            <a:ext cx="429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Then enter @</a:t>
            </a:r>
            <a:r>
              <a:rPr lang="en-US" sz="3200" b="1" dirty="0" err="1"/>
              <a:t>mrbonnec</a:t>
            </a:r>
            <a:endParaRPr lang="en-US" sz="3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2E9929-21C2-D342-B246-C4111EC0084D}"/>
              </a:ext>
            </a:extLst>
          </p:cNvPr>
          <p:cNvSpPr txBox="1"/>
          <p:nvPr/>
        </p:nvSpPr>
        <p:spPr>
          <a:xfrm>
            <a:off x="685801" y="4415864"/>
            <a:ext cx="7738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You will receive all communication sent</a:t>
            </a:r>
          </a:p>
          <a:p>
            <a:r>
              <a:rPr lang="en-US" sz="3200" dirty="0"/>
              <a:t>It is a one way messaging system</a:t>
            </a:r>
          </a:p>
        </p:txBody>
      </p:sp>
    </p:spTree>
    <p:extLst>
      <p:ext uri="{BB962C8B-B14F-4D97-AF65-F5344CB8AC3E}">
        <p14:creationId xmlns:p14="http://schemas.microsoft.com/office/powerpoint/2010/main" val="202119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Webpages</a:t>
            </a:r>
          </a:p>
          <a:p>
            <a:pPr lvl="1"/>
            <a:r>
              <a:rPr lang="en-US" dirty="0" err="1"/>
              <a:t>Bonnecarrere</a:t>
            </a:r>
            <a:r>
              <a:rPr lang="en-US" dirty="0"/>
              <a:t> – Girls Team</a:t>
            </a:r>
          </a:p>
          <a:p>
            <a:pPr lvl="2"/>
            <a:r>
              <a:rPr lang="en-US" dirty="0">
                <a:hlinkClick r:id="rId2"/>
              </a:rPr>
              <a:t>http://whsbbonnecarre.weebly.com</a:t>
            </a:r>
            <a:endParaRPr lang="en-US" dirty="0"/>
          </a:p>
          <a:p>
            <a:pPr lvl="2"/>
            <a:r>
              <a:rPr lang="en-US" dirty="0"/>
              <a:t>Track</a:t>
            </a:r>
          </a:p>
          <a:p>
            <a:pPr lvl="2"/>
            <a:r>
              <a:rPr lang="en-US" dirty="0"/>
              <a:t>This week in Girls track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ALL IMPORTANT MEET &amp; PRACTICE INFO</a:t>
            </a:r>
          </a:p>
        </p:txBody>
      </p:sp>
    </p:spTree>
    <p:extLst>
      <p:ext uri="{BB962C8B-B14F-4D97-AF65-F5344CB8AC3E}">
        <p14:creationId xmlns:p14="http://schemas.microsoft.com/office/powerpoint/2010/main" val="185496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4212</TotalTime>
  <Words>352</Words>
  <Application>Microsoft Macintosh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Mangal</vt:lpstr>
      <vt:lpstr>Times New Roman</vt:lpstr>
      <vt:lpstr>Office Theme</vt:lpstr>
      <vt:lpstr>2019 Westlake Girls Track</vt:lpstr>
      <vt:lpstr>TO DO LIST</vt:lpstr>
      <vt:lpstr>Sports Physical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IMPORTANT MEET &amp; PRACTICE INFO</vt:lpstr>
      <vt:lpstr>PowerPoint Presentation</vt:lpstr>
      <vt:lpstr>DRIVING &amp; PARKING</vt:lpstr>
      <vt:lpstr>Meet Schedule</vt:lpstr>
      <vt:lpstr>Team Fee</vt:lpstr>
      <vt:lpstr>Running Gear / Uniform</vt:lpstr>
      <vt:lpstr>Team Parent – Moms or Dads</vt:lpstr>
      <vt:lpstr>QUESTIONS?</vt:lpstr>
    </vt:vector>
  </TitlesOfParts>
  <Company>Eanes ISD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Cross Country Season</dc:title>
  <dc:creator>Windows User</dc:creator>
  <cp:lastModifiedBy>Microsoft Office User</cp:lastModifiedBy>
  <cp:revision>56</cp:revision>
  <dcterms:created xsi:type="dcterms:W3CDTF">2015-08-18T02:31:51Z</dcterms:created>
  <dcterms:modified xsi:type="dcterms:W3CDTF">2019-01-16T18:25:40Z</dcterms:modified>
</cp:coreProperties>
</file>